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7" r:id="rId4"/>
    <p:sldId id="300" r:id="rId5"/>
    <p:sldId id="301" r:id="rId6"/>
    <p:sldId id="278" r:id="rId7"/>
    <p:sldId id="271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66" d="100"/>
          <a:sy n="66" d="100"/>
        </p:scale>
        <p:origin x="-6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-2748" y="-36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E36015E-0A7D-4A71-A640-0C4885DED6CB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0073E3B-52CA-476E-BF2F-1AF9C76BC0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9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C09551D-8CAC-4B6D-AD1C-581EEC882E3E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B9B61A5-2256-4908-9FE0-14D1008E8D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2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61A5-2256-4908-9FE0-14D1008E8D5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5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61A5-2256-4908-9FE0-14D1008E8D5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56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61A5-2256-4908-9FE0-14D1008E8D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5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CA4901-8A91-4EFA-ADAD-D05BF84607B8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20DB1D-7F6B-462F-8B74-3EE5DD1F28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Harmony Public Schools Gifted and Talented Program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5410200"/>
            <a:ext cx="9144000" cy="73386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noProof="0" dirty="0" smtClean="0"/>
              <a:t>2015-16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Mr. Comer  M. Ed. -  GT Campus Coordinator</a:t>
            </a:r>
          </a:p>
          <a:p>
            <a:pPr lvl="1"/>
            <a:r>
              <a:rPr lang="en-US" dirty="0" smtClean="0"/>
              <a:t>Oversee all aspects of the GT program:</a:t>
            </a:r>
          </a:p>
          <a:p>
            <a:pPr lvl="2"/>
            <a:r>
              <a:rPr lang="en-US" dirty="0" smtClean="0"/>
              <a:t>Testing, nominations, curriculum, instruction, GT competitions, student and staff development</a:t>
            </a:r>
          </a:p>
          <a:p>
            <a:pPr lvl="2"/>
            <a:r>
              <a:rPr lang="en-US" dirty="0" smtClean="0"/>
              <a:t>Teach 6</a:t>
            </a:r>
            <a:r>
              <a:rPr lang="en-US" baseline="30000" dirty="0" smtClean="0"/>
              <a:t>th</a:t>
            </a:r>
            <a:r>
              <a:rPr lang="en-US" dirty="0" smtClean="0"/>
              <a:t>-8</a:t>
            </a:r>
            <a:r>
              <a:rPr lang="en-US" baseline="30000" dirty="0" smtClean="0"/>
              <a:t>th</a:t>
            </a:r>
            <a:r>
              <a:rPr lang="en-US" dirty="0" smtClean="0"/>
              <a:t> grade GT</a:t>
            </a:r>
          </a:p>
          <a:p>
            <a:pPr marL="667512" lvl="2" indent="0">
              <a:buNone/>
            </a:pPr>
            <a:endParaRPr lang="en-US" dirty="0" smtClean="0"/>
          </a:p>
          <a:p>
            <a:pPr lvl="0">
              <a:buClr>
                <a:srgbClr val="0BD0D9"/>
              </a:buClr>
            </a:pPr>
            <a:r>
              <a:rPr lang="en-US" dirty="0" smtClean="0">
                <a:solidFill>
                  <a:prstClr val="black"/>
                </a:solidFill>
              </a:rPr>
              <a:t>Ms. Blackwell – GT teacher</a:t>
            </a:r>
          </a:p>
          <a:p>
            <a:pPr lvl="1">
              <a:buClr>
                <a:srgbClr val="0BD0D9"/>
              </a:buClr>
            </a:pPr>
            <a:r>
              <a:rPr lang="en-US" dirty="0" smtClean="0">
                <a:solidFill>
                  <a:prstClr val="black"/>
                </a:solidFill>
              </a:rPr>
              <a:t>Teach K-5</a:t>
            </a:r>
            <a:r>
              <a:rPr lang="en-US" baseline="30000" dirty="0" smtClean="0">
                <a:solidFill>
                  <a:prstClr val="black"/>
                </a:solidFill>
              </a:rPr>
              <a:t>th</a:t>
            </a:r>
            <a:r>
              <a:rPr lang="en-US" dirty="0" smtClean="0">
                <a:solidFill>
                  <a:prstClr val="black"/>
                </a:solidFill>
              </a:rPr>
              <a:t> grade GT</a:t>
            </a:r>
          </a:p>
          <a:p>
            <a:pPr lvl="1">
              <a:buClr>
                <a:srgbClr val="0BD0D9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1"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2"/>
            <a:endParaRPr lang="en-US" dirty="0"/>
          </a:p>
          <a:p>
            <a:pPr marL="667512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G/T Service Plan 2015-2016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K-5</a:t>
            </a:r>
            <a:r>
              <a:rPr lang="en-US" baseline="30000" dirty="0" smtClean="0"/>
              <a:t>th</a:t>
            </a:r>
            <a:r>
              <a:rPr lang="en-US" dirty="0" smtClean="0"/>
              <a:t> Texas Performance Standards Project</a:t>
            </a:r>
          </a:p>
          <a:p>
            <a:pPr lvl="1"/>
            <a:r>
              <a:rPr lang="en-US" dirty="0" smtClean="0"/>
              <a:t>Project based learning during class intervention time</a:t>
            </a:r>
          </a:p>
          <a:p>
            <a:pPr lvl="1"/>
            <a:r>
              <a:rPr lang="en-US" dirty="0" smtClean="0"/>
              <a:t>(2) 45 minute pull-out classes per week</a:t>
            </a:r>
          </a:p>
          <a:p>
            <a:pPr lvl="1"/>
            <a:r>
              <a:rPr lang="en-US" dirty="0" smtClean="0"/>
              <a:t>End of year showcase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G/T Service Plan 2015-2016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6-8</a:t>
            </a:r>
            <a:r>
              <a:rPr lang="en-US" baseline="30000" dirty="0" smtClean="0"/>
              <a:t>th</a:t>
            </a:r>
            <a:r>
              <a:rPr lang="en-US" dirty="0" smtClean="0"/>
              <a:t> grade  Texas Performance Standards Project</a:t>
            </a:r>
          </a:p>
          <a:p>
            <a:pPr lvl="1"/>
            <a:r>
              <a:rPr lang="en-US" dirty="0" smtClean="0"/>
              <a:t>Project based learning-The Game of Life</a:t>
            </a:r>
          </a:p>
          <a:p>
            <a:pPr lvl="1"/>
            <a:r>
              <a:rPr lang="en-US" dirty="0" smtClean="0"/>
              <a:t>One pull-out per week during math intervention and ELA</a:t>
            </a:r>
          </a:p>
          <a:p>
            <a:pPr lvl="1"/>
            <a:r>
              <a:rPr lang="en-US" dirty="0" smtClean="0"/>
              <a:t>End of year showcase</a:t>
            </a:r>
          </a:p>
          <a:p>
            <a:pPr lvl="1"/>
            <a:r>
              <a:rPr lang="en-US" dirty="0" smtClean="0"/>
              <a:t>GT academic competitions-to be determined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G/T Service Plan 2015-2016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9-12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Academic Competitions</a:t>
            </a:r>
          </a:p>
          <a:p>
            <a:pPr lvl="1"/>
            <a:r>
              <a:rPr lang="en-US" dirty="0" smtClean="0"/>
              <a:t>Pre-AP and AP classes</a:t>
            </a:r>
          </a:p>
          <a:p>
            <a:pPr lvl="1"/>
            <a:r>
              <a:rPr lang="en-US" dirty="0" smtClean="0"/>
              <a:t>Community service projects (We Can Comp.)</a:t>
            </a:r>
          </a:p>
          <a:p>
            <a:pPr lvl="1"/>
            <a:r>
              <a:rPr lang="en-US" dirty="0" smtClean="0"/>
              <a:t>College prep</a:t>
            </a:r>
          </a:p>
          <a:p>
            <a:pPr lvl="1"/>
            <a:r>
              <a:rPr lang="en-US" dirty="0" smtClean="0"/>
              <a:t>Guest speakers/field trips for different career fields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could exit the program if they do </a:t>
            </a:r>
            <a:r>
              <a:rPr lang="en-US" dirty="0"/>
              <a:t>not perform at expected standards in the program. </a:t>
            </a:r>
            <a:endParaRPr lang="en-US" dirty="0" smtClean="0"/>
          </a:p>
          <a:p>
            <a:r>
              <a:rPr lang="en-US" dirty="0" smtClean="0"/>
              <a:t>A student </a:t>
            </a:r>
            <a:r>
              <a:rPr lang="en-US" dirty="0"/>
              <a:t>may be exited from the G/T </a:t>
            </a:r>
            <a:r>
              <a:rPr lang="en-US" dirty="0" smtClean="0"/>
              <a:t>program: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 Repeated </a:t>
            </a:r>
            <a:r>
              <a:rPr lang="en-US" dirty="0"/>
              <a:t>failure to complete work assigned. </a:t>
            </a:r>
          </a:p>
          <a:p>
            <a:pPr marL="0" indent="0">
              <a:buNone/>
            </a:pPr>
            <a:r>
              <a:rPr lang="en-US" dirty="0" smtClean="0"/>
              <a:t>- Substantial </a:t>
            </a:r>
            <a:r>
              <a:rPr lang="en-US" dirty="0"/>
              <a:t>difficulty in understanding work that other students do independently (without parental or tutorial assistance). </a:t>
            </a:r>
          </a:p>
          <a:p>
            <a:pPr marL="0" indent="0">
              <a:buNone/>
            </a:pPr>
            <a:r>
              <a:rPr lang="en-US" dirty="0" smtClean="0"/>
              <a:t>- Consistent </a:t>
            </a:r>
            <a:r>
              <a:rPr lang="en-US" dirty="0"/>
              <a:t>pattern of low grades (C’s, D’s or F’s) over 6 weeks. </a:t>
            </a:r>
          </a:p>
          <a:p>
            <a:pPr marL="0" indent="0">
              <a:buNone/>
            </a:pPr>
            <a:r>
              <a:rPr lang="en-US" dirty="0" smtClean="0"/>
              <a:t>- Behavioral </a:t>
            </a:r>
            <a:r>
              <a:rPr lang="en-US" dirty="0"/>
              <a:t>concerns, distractions, etc. </a:t>
            </a:r>
          </a:p>
        </p:txBody>
      </p:sp>
    </p:spTree>
    <p:extLst>
      <p:ext uri="{BB962C8B-B14F-4D97-AF65-F5344CB8AC3E}">
        <p14:creationId xmlns:p14="http://schemas.microsoft.com/office/powerpoint/2010/main" val="3635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Academic Competitions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Math Counts </a:t>
            </a:r>
            <a:r>
              <a:rPr lang="en-US" dirty="0"/>
              <a:t>(Grades 6-8) </a:t>
            </a:r>
          </a:p>
          <a:p>
            <a:r>
              <a:rPr lang="en-US" dirty="0"/>
              <a:t>Science Olympiad (Grades 6-12) </a:t>
            </a:r>
          </a:p>
          <a:p>
            <a:r>
              <a:rPr lang="en-US" dirty="0" smtClean="0"/>
              <a:t>Odyssey </a:t>
            </a:r>
            <a:r>
              <a:rPr lang="en-US" dirty="0"/>
              <a:t>of the Mind (Grades K-12) </a:t>
            </a:r>
          </a:p>
          <a:p>
            <a:r>
              <a:rPr lang="en-US" dirty="0" smtClean="0"/>
              <a:t>Science </a:t>
            </a:r>
            <a:r>
              <a:rPr lang="en-US" dirty="0"/>
              <a:t>and Engineering Fairs (Grades 4-12) </a:t>
            </a:r>
          </a:p>
          <a:p>
            <a:r>
              <a:rPr lang="en-US" dirty="0" smtClean="0"/>
              <a:t>The </a:t>
            </a:r>
            <a:r>
              <a:rPr lang="en-US" dirty="0"/>
              <a:t>Math League (Grades 4-12) </a:t>
            </a:r>
          </a:p>
          <a:p>
            <a:r>
              <a:rPr lang="en-US" dirty="0" smtClean="0"/>
              <a:t>Spelling </a:t>
            </a:r>
            <a:r>
              <a:rPr lang="en-US" dirty="0"/>
              <a:t>Bee (Grades K-8) </a:t>
            </a:r>
          </a:p>
          <a:p>
            <a:r>
              <a:rPr lang="en-US" dirty="0" smtClean="0"/>
              <a:t>Academic </a:t>
            </a:r>
            <a:r>
              <a:rPr lang="en-US" dirty="0"/>
              <a:t>Pentathlon (Grades 6-8) </a:t>
            </a:r>
          </a:p>
          <a:p>
            <a:r>
              <a:rPr lang="en-US" dirty="0" smtClean="0"/>
              <a:t>UIL </a:t>
            </a:r>
            <a:r>
              <a:rPr lang="en-US" dirty="0"/>
              <a:t>Academics </a:t>
            </a:r>
          </a:p>
          <a:p>
            <a:r>
              <a:rPr lang="en-US" dirty="0" smtClean="0"/>
              <a:t>American </a:t>
            </a:r>
            <a:r>
              <a:rPr lang="en-US" dirty="0"/>
              <a:t>Mathematics Competition (AMC) (Grades 6-12) </a:t>
            </a:r>
            <a:endParaRPr lang="en-US" dirty="0" smtClean="0"/>
          </a:p>
          <a:p>
            <a:r>
              <a:rPr lang="en-US" dirty="0" smtClean="0"/>
              <a:t>Robotics </a:t>
            </a:r>
            <a:r>
              <a:rPr lang="en-US" dirty="0"/>
              <a:t>Competitions (Grades 4-12)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4964</TotalTime>
  <Words>300</Words>
  <Application>Microsoft Office PowerPoint</Application>
  <PresentationFormat>On-screen Show (4:3)</PresentationFormat>
  <Paragraphs>54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Harmony Public Schools Gifted and Talented Program</vt:lpstr>
      <vt:lpstr>Introduction  </vt:lpstr>
      <vt:lpstr>G/T Service Plan 2015-2016</vt:lpstr>
      <vt:lpstr>G/T Service Plan 2015-2016</vt:lpstr>
      <vt:lpstr>G/T Service Plan 2015-2016</vt:lpstr>
      <vt:lpstr>Exiting the program</vt:lpstr>
      <vt:lpstr>Academic Competitions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 &amp; ESL</dc:title>
  <dc:creator>User</dc:creator>
  <cp:lastModifiedBy>Ryan Comer</cp:lastModifiedBy>
  <cp:revision>196</cp:revision>
  <dcterms:created xsi:type="dcterms:W3CDTF">2009-07-15T16:06:09Z</dcterms:created>
  <dcterms:modified xsi:type="dcterms:W3CDTF">2015-09-09T19:27:12Z</dcterms:modified>
</cp:coreProperties>
</file>